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7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1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-48884"/>
            <a:ext cx="9949543" cy="710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-138899"/>
            <a:ext cx="541020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0472" y="177429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فونت  </a:t>
            </a:r>
            <a:r>
              <a:rPr lang="en-US" sz="2000" dirty="0" smtClean="0">
                <a:cs typeface="B Yekan" panose="00000400000000000000" pitchFamily="2" charset="-78"/>
              </a:rPr>
              <a:t>B </a:t>
            </a:r>
            <a:r>
              <a:rPr lang="en-US" sz="2000" dirty="0" err="1" smtClean="0">
                <a:cs typeface="B Yekan" panose="00000400000000000000" pitchFamily="2" charset="-78"/>
              </a:rPr>
              <a:t>Yekan</a:t>
            </a:r>
            <a:r>
              <a:rPr lang="fa-IR" sz="2000" dirty="0" smtClean="0">
                <a:cs typeface="B Yekan" panose="00000400000000000000" pitchFamily="2" charset="-78"/>
              </a:rPr>
              <a:t>         سایز</a:t>
            </a:r>
            <a:r>
              <a:rPr lang="en-US" sz="2000" dirty="0" smtClean="0">
                <a:cs typeface="B Yekan" panose="00000400000000000000" pitchFamily="2" charset="-78"/>
              </a:rPr>
              <a:t>20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343" y="3114464"/>
            <a:ext cx="198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فونت </a:t>
            </a:r>
            <a:r>
              <a:rPr lang="en-US" sz="2000" dirty="0" smtClean="0">
                <a:cs typeface="B Titr" panose="00000700000000000000" pitchFamily="2" charset="-78"/>
              </a:rPr>
              <a:t>B </a:t>
            </a:r>
            <a:r>
              <a:rPr lang="en-US" sz="2000" dirty="0" err="1" smtClean="0">
                <a:cs typeface="B Titr" panose="00000700000000000000" pitchFamily="2" charset="-78"/>
              </a:rPr>
              <a:t>Titr</a:t>
            </a:r>
            <a:endParaRPr lang="en-US" sz="2000" dirty="0" smtClean="0">
              <a:cs typeface="B Titr" panose="00000700000000000000" pitchFamily="2" charset="-78"/>
            </a:endParaRPr>
          </a:p>
          <a:p>
            <a:pPr algn="ctr" rtl="1"/>
            <a:endParaRPr lang="en-US" sz="20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سایز</a:t>
            </a:r>
            <a:r>
              <a:rPr lang="en-US" sz="2000" dirty="0" smtClean="0">
                <a:cs typeface="B Titr" panose="00000700000000000000" pitchFamily="2" charset="-78"/>
              </a:rPr>
              <a:t>20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5771" y="2089423"/>
            <a:ext cx="6810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فونت </a:t>
            </a:r>
            <a:r>
              <a:rPr lang="en-US" sz="2000" dirty="0" smtClean="0">
                <a:cs typeface="B Yekan" panose="00000400000000000000" pitchFamily="2" charset="-78"/>
              </a:rPr>
              <a:t>B </a:t>
            </a:r>
            <a:r>
              <a:rPr lang="en-US" sz="2000" dirty="0" err="1" smtClean="0">
                <a:cs typeface="B Yekan" panose="00000400000000000000" pitchFamily="2" charset="-78"/>
              </a:rPr>
              <a:t>Yekan</a:t>
            </a:r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سایز</a:t>
            </a:r>
            <a:r>
              <a:rPr lang="en-US" sz="2000" dirty="0" smtClean="0">
                <a:cs typeface="B Yekan" panose="00000400000000000000" pitchFamily="2" charset="-78"/>
              </a:rPr>
              <a:t>20</a:t>
            </a: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3938" y="994845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3938" y="559699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سرکار خانم </a:t>
            </a:r>
            <a:endParaRPr lang="en-US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551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17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Titr</vt:lpstr>
      <vt:lpstr>B Yekan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sabapc</dc:creator>
  <cp:lastModifiedBy>sabapc</cp:lastModifiedBy>
  <cp:revision>10</cp:revision>
  <dcterms:created xsi:type="dcterms:W3CDTF">2024-04-11T17:13:53Z</dcterms:created>
  <dcterms:modified xsi:type="dcterms:W3CDTF">2025-04-08T07:52:03Z</dcterms:modified>
</cp:coreProperties>
</file>